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435" r:id="rId5"/>
    <p:sldId id="258" r:id="rId6"/>
    <p:sldId id="259" r:id="rId7"/>
    <p:sldId id="2439" r:id="rId8"/>
    <p:sldId id="262" r:id="rId9"/>
    <p:sldId id="260" r:id="rId10"/>
    <p:sldId id="243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571" autoAdjust="0"/>
    <p:restoredTop sz="94593" autoAdjust="0"/>
  </p:normalViewPr>
  <p:slideViewPr>
    <p:cSldViewPr snapToGrid="0">
      <p:cViewPr varScale="1">
        <p:scale>
          <a:sx n="64" d="100"/>
          <a:sy n="64" d="100"/>
        </p:scale>
        <p:origin x="192" y="103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6/18/19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AHEM</a:t>
            </a:r>
          </a:p>
        </p:txBody>
      </p:sp>
      <p:sp>
        <p:nvSpPr>
          <p:cNvPr id="3" name="Text Placeholder 2">
            <a:extLst>
              <a:ext uri="{FF2B5EF4-FFF2-40B4-BE49-F238E27FC236}">
                <a16:creationId xmlns:a16="http://schemas.microsoft.com/office/drawing/2014/main" id="{D67E20BA-E2F8-D64B-BAE4-C74A0EDC920D}"/>
              </a:ext>
            </a:extLst>
          </p:cNvPr>
          <p:cNvSpPr>
            <a:spLocks noGrp="1"/>
          </p:cNvSpPr>
          <p:nvPr>
            <p:ph type="body" idx="1"/>
          </p:nvPr>
        </p:nvSpPr>
        <p:spPr/>
        <p:txBody>
          <a:bodyPr>
            <a:normAutofit fontScale="47500" lnSpcReduction="20000"/>
          </a:bodyPr>
          <a:lstStyle/>
          <a:p>
            <a:r>
              <a:rPr lang="en-US" dirty="0"/>
              <a:t>Anna Grant , Holt Galbraith , Erich Bernhardt</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a:bodyPr>
          <a:lstStyle/>
          <a:p>
            <a:r>
              <a:rPr lang="en-US" dirty="0"/>
              <a:t>API</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55000" lnSpcReduction="20000"/>
          </a:bodyPr>
          <a:lstStyle/>
          <a:p>
            <a:r>
              <a:rPr lang="en-US" dirty="0"/>
              <a:t>Application Programming Interface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Project Theme </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goal of this project was to create a music  search  for everyday music fanatics. The user will use the search function to enter a artist name of there choice . Once the results have been received by the respective API sources the interface will display YouTube videos along with a brief bio and other related artist the user may by interested in listening to .</a:t>
            </a:r>
          </a:p>
          <a:p>
            <a:pPr marL="0" indent="0">
              <a:buNone/>
            </a:pPr>
            <a:r>
              <a:rPr lang="en-US" dirty="0"/>
              <a:t>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a:bodyPr>
          <a:lstStyle/>
          <a:p>
            <a:r>
              <a:rPr lang="en-US" dirty="0" err="1"/>
              <a:t>YouTUBE</a:t>
            </a:r>
            <a:r>
              <a:rPr lang="en-US" dirty="0"/>
              <a:t> &amp; </a:t>
            </a:r>
            <a:r>
              <a:rPr lang="en-US" dirty="0" err="1"/>
              <a:t>TasteDIVE</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What Do they DO and how do you use them?</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YouTube </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err="1"/>
              <a:t>TasteDive</a:t>
            </a:r>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Design and Issues </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405</Words>
  <Application>Microsoft Macintosh PowerPoint</Application>
  <PresentationFormat>Widescreen</PresentationFormat>
  <Paragraphs>28</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Gill Sans</vt:lpstr>
      <vt:lpstr>Office Theme</vt:lpstr>
      <vt:lpstr>AHEM</vt:lpstr>
      <vt:lpstr>API</vt:lpstr>
      <vt:lpstr>Project Theme </vt:lpstr>
      <vt:lpstr>YouTUBE &amp; TasteDIVE</vt:lpstr>
      <vt:lpstr>What Do they DO and how do you use them?</vt:lpstr>
      <vt:lpstr>Design and Issues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Eddy</dc:creator>
  <cp:lastModifiedBy/>
  <cp:revision>1</cp:revision>
  <dcterms:created xsi:type="dcterms:W3CDTF">2019-06-18T18:11:19Z</dcterms:created>
  <dcterms:modified xsi:type="dcterms:W3CDTF">2019-06-18T19:43:03Z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